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1" r:id="rId1"/>
    <p:sldMasterId id="2147483682" r:id="rId2"/>
    <p:sldMasterId id="2147483683" r:id="rId3"/>
  </p:sldMasterIdLst>
  <p:notesMasterIdLst>
    <p:notesMasterId r:id="rId17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0" d="100"/>
          <a:sy n="40" d="100"/>
        </p:scale>
        <p:origin x="82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228600" marR="0" indent="0" algn="l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457200" marR="0" indent="0" algn="l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685800" marR="0" indent="0" algn="l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914400" marR="0" indent="0" algn="l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5626074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rgbClr val="572E2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01574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6" name="Shape 2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5272196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6" name="Shape 2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9339654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76" name="Shape 2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5795369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6" name="Shape 2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649870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32997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rgbClr val="572E2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5358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012896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4942520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9702880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4527320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7" name="Shape 2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5498809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15825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685800" y="395287"/>
            <a:ext cx="7772400" cy="32607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685800" y="3786187"/>
            <a:ext cx="7772400" cy="27606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0"/>
              </a:spcBef>
              <a:spcAft>
                <a:spcPts val="0"/>
              </a:spcAft>
              <a:defRPr/>
            </a:lvl1pPr>
            <a:lvl2pPr marL="742950" indent="-285750" algn="l" rtl="0">
              <a:spcBef>
                <a:spcPts val="0"/>
              </a:spcBef>
              <a:spcAft>
                <a:spcPts val="0"/>
              </a:spcAft>
              <a:defRPr/>
            </a:lvl2pPr>
            <a:lvl3pPr marL="1143000" indent="-228600" algn="l" rtl="0">
              <a:spcBef>
                <a:spcPts val="0"/>
              </a:spcBef>
              <a:spcAft>
                <a:spcPts val="0"/>
              </a:spcAft>
              <a:defRPr/>
            </a:lvl3pPr>
            <a:lvl4pPr marL="1600200" indent="-228600" algn="l" rtl="0">
              <a:spcBef>
                <a:spcPts val="0"/>
              </a:spcBef>
              <a:spcAft>
                <a:spcPts val="0"/>
              </a:spcAft>
              <a:defRPr/>
            </a:lvl4pPr>
            <a:lvl5pPr marL="2057400" indent="-228600" algn="l" rtl="0">
              <a:spcBef>
                <a:spcPts val="0"/>
              </a:spcBef>
              <a:spcAft>
                <a:spcPts val="0"/>
              </a:spcAft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699" cy="524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685800" y="395287"/>
            <a:ext cx="7772400" cy="32607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 rot="5400000">
            <a:off x="3191668" y="1280318"/>
            <a:ext cx="2760662" cy="777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0"/>
              </a:spcBef>
              <a:spcAft>
                <a:spcPts val="0"/>
              </a:spcAft>
              <a:defRPr/>
            </a:lvl1pPr>
            <a:lvl2pPr marL="742950" indent="-285750" algn="l" rtl="0">
              <a:spcBef>
                <a:spcPts val="0"/>
              </a:spcBef>
              <a:spcAft>
                <a:spcPts val="0"/>
              </a:spcAft>
              <a:defRPr/>
            </a:lvl2pPr>
            <a:lvl3pPr marL="1143000" indent="-228600" algn="l" rtl="0">
              <a:spcBef>
                <a:spcPts val="0"/>
              </a:spcBef>
              <a:spcAft>
                <a:spcPts val="0"/>
              </a:spcAft>
              <a:defRPr/>
            </a:lvl3pPr>
            <a:lvl4pPr marL="1600200" indent="-228600" algn="l" rtl="0">
              <a:spcBef>
                <a:spcPts val="0"/>
              </a:spcBef>
              <a:spcAft>
                <a:spcPts val="0"/>
              </a:spcAft>
              <a:defRPr/>
            </a:lvl4pPr>
            <a:lvl5pPr marL="2057400" indent="-228600" algn="l" rtl="0">
              <a:spcBef>
                <a:spcPts val="0"/>
              </a:spcBef>
              <a:spcAft>
                <a:spcPts val="0"/>
              </a:spcAft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699" cy="524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 rot="5400000">
            <a:off x="4410868" y="2499518"/>
            <a:ext cx="6151561" cy="1943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 rot="5400000">
            <a:off x="448468" y="632618"/>
            <a:ext cx="6151561" cy="567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0"/>
              </a:spcBef>
              <a:spcAft>
                <a:spcPts val="0"/>
              </a:spcAft>
              <a:defRPr/>
            </a:lvl1pPr>
            <a:lvl2pPr marL="742950" indent="-285750" algn="l" rtl="0">
              <a:spcBef>
                <a:spcPts val="0"/>
              </a:spcBef>
              <a:spcAft>
                <a:spcPts val="0"/>
              </a:spcAft>
              <a:defRPr/>
            </a:lvl2pPr>
            <a:lvl3pPr marL="1143000" indent="-228600" algn="l" rtl="0">
              <a:spcBef>
                <a:spcPts val="0"/>
              </a:spcBef>
              <a:spcAft>
                <a:spcPts val="0"/>
              </a:spcAft>
              <a:defRPr/>
            </a:lvl3pPr>
            <a:lvl4pPr marL="1600200" indent="-228600" algn="l" rtl="0">
              <a:spcBef>
                <a:spcPts val="0"/>
              </a:spcBef>
              <a:spcAft>
                <a:spcPts val="0"/>
              </a:spcAft>
              <a:defRPr/>
            </a:lvl4pPr>
            <a:lvl5pPr marL="2057400" indent="-228600" algn="l" rtl="0">
              <a:spcBef>
                <a:spcPts val="0"/>
              </a:spcBef>
              <a:spcAft>
                <a:spcPts val="0"/>
              </a:spcAft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699" cy="524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41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0"/>
              </a:spcBef>
              <a:spcAft>
                <a:spcPts val="0"/>
              </a:spcAft>
              <a:defRPr/>
            </a:lvl1pPr>
            <a:lvl2pPr marL="742950" indent="-285750" algn="l" rtl="0">
              <a:spcBef>
                <a:spcPts val="0"/>
              </a:spcBef>
              <a:spcAft>
                <a:spcPts val="0"/>
              </a:spcAft>
              <a:defRPr/>
            </a:lvl2pPr>
            <a:lvl3pPr marL="1143000" indent="-228600" algn="l" rtl="0">
              <a:spcBef>
                <a:spcPts val="0"/>
              </a:spcBef>
              <a:spcAft>
                <a:spcPts val="0"/>
              </a:spcAft>
              <a:defRPr/>
            </a:lvl3pPr>
            <a:lvl4pPr marL="1600200" indent="-228600" algn="l" rtl="0">
              <a:spcBef>
                <a:spcPts val="0"/>
              </a:spcBef>
              <a:spcAft>
                <a:spcPts val="0"/>
              </a:spcAft>
              <a:defRPr/>
            </a:lvl4pPr>
            <a:lvl5pPr marL="2057400" indent="-228600" algn="l" rtl="0">
              <a:spcBef>
                <a:spcPts val="0"/>
              </a:spcBef>
              <a:spcAft>
                <a:spcPts val="0"/>
              </a:spcAft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699" cy="524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41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5257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0"/>
              </a:spcBef>
              <a:spcAft>
                <a:spcPts val="0"/>
              </a:spcAft>
              <a:defRPr/>
            </a:lvl1pPr>
            <a:lvl2pPr marL="742950" indent="-285750" algn="l" rtl="0">
              <a:spcBef>
                <a:spcPts val="0"/>
              </a:spcBef>
              <a:spcAft>
                <a:spcPts val="0"/>
              </a:spcAft>
              <a:defRPr/>
            </a:lvl2pPr>
            <a:lvl3pPr marL="1143000" indent="-228600" algn="l" rtl="0">
              <a:spcBef>
                <a:spcPts val="0"/>
              </a:spcBef>
              <a:spcAft>
                <a:spcPts val="0"/>
              </a:spcAft>
              <a:defRPr/>
            </a:lvl3pPr>
            <a:lvl4pPr marL="1600200" indent="-228600" algn="l" rtl="0">
              <a:spcBef>
                <a:spcPts val="0"/>
              </a:spcBef>
              <a:spcAft>
                <a:spcPts val="0"/>
              </a:spcAft>
              <a:defRPr/>
            </a:lvl4pPr>
            <a:lvl5pPr marL="2057400" indent="-228600" algn="l" rtl="0">
              <a:spcBef>
                <a:spcPts val="0"/>
              </a:spcBef>
              <a:spcAft>
                <a:spcPts val="0"/>
              </a:spcAft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5257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0"/>
              </a:spcBef>
              <a:spcAft>
                <a:spcPts val="0"/>
              </a:spcAft>
              <a:defRPr/>
            </a:lvl1pPr>
            <a:lvl2pPr marL="742950" indent="-285750" algn="l" rtl="0">
              <a:spcBef>
                <a:spcPts val="0"/>
              </a:spcBef>
              <a:spcAft>
                <a:spcPts val="0"/>
              </a:spcAft>
              <a:defRPr/>
            </a:lvl2pPr>
            <a:lvl3pPr marL="1143000" indent="-228600" algn="l" rtl="0">
              <a:spcBef>
                <a:spcPts val="0"/>
              </a:spcBef>
              <a:spcAft>
                <a:spcPts val="0"/>
              </a:spcAft>
              <a:defRPr/>
            </a:lvl3pPr>
            <a:lvl4pPr marL="1600200" indent="-228600" algn="l" rtl="0">
              <a:spcBef>
                <a:spcPts val="0"/>
              </a:spcBef>
              <a:spcAft>
                <a:spcPts val="0"/>
              </a:spcAft>
              <a:defRPr/>
            </a:lvl4pPr>
            <a:lvl5pPr marL="2057400" indent="-228600" algn="l" rtl="0">
              <a:spcBef>
                <a:spcPts val="0"/>
              </a:spcBef>
              <a:spcAft>
                <a:spcPts val="0"/>
              </a:spcAft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699" cy="524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ctrTitle"/>
          </p:nvPr>
        </p:nvSpPr>
        <p:spPr>
          <a:xfrm>
            <a:off x="1143000" y="1122362"/>
            <a:ext cx="6858000" cy="2387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6pPr>
            <a:lvl7pPr marL="27432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7pPr>
            <a:lvl8pPr marL="32004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8pPr>
            <a:lvl9pPr marL="36576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699" cy="524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623887" y="1709738"/>
            <a:ext cx="7886700" cy="285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23887" y="4589462"/>
            <a:ext cx="7886700" cy="150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699" cy="524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630237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30237" y="1681163"/>
            <a:ext cx="3868800" cy="823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2"/>
          </p:nvPr>
        </p:nvSpPr>
        <p:spPr>
          <a:xfrm>
            <a:off x="630237" y="2505075"/>
            <a:ext cx="3868800" cy="3684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0"/>
              </a:spcBef>
              <a:spcAft>
                <a:spcPts val="0"/>
              </a:spcAft>
              <a:defRPr/>
            </a:lvl1pPr>
            <a:lvl2pPr marL="742950" indent="-285750" algn="l" rtl="0">
              <a:spcBef>
                <a:spcPts val="0"/>
              </a:spcBef>
              <a:spcAft>
                <a:spcPts val="0"/>
              </a:spcAft>
              <a:defRPr/>
            </a:lvl2pPr>
            <a:lvl3pPr marL="1143000" indent="-228600" algn="l" rtl="0">
              <a:spcBef>
                <a:spcPts val="0"/>
              </a:spcBef>
              <a:spcAft>
                <a:spcPts val="0"/>
              </a:spcAft>
              <a:defRPr/>
            </a:lvl3pPr>
            <a:lvl4pPr marL="1600200" indent="-228600" algn="l" rtl="0">
              <a:spcBef>
                <a:spcPts val="0"/>
              </a:spcBef>
              <a:spcAft>
                <a:spcPts val="0"/>
              </a:spcAft>
              <a:defRPr/>
            </a:lvl4pPr>
            <a:lvl5pPr marL="2057400" indent="-228600" algn="l" rtl="0">
              <a:spcBef>
                <a:spcPts val="0"/>
              </a:spcBef>
              <a:spcAft>
                <a:spcPts val="0"/>
              </a:spcAft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699" cy="823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699" cy="3684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0"/>
              </a:spcBef>
              <a:spcAft>
                <a:spcPts val="0"/>
              </a:spcAft>
              <a:defRPr/>
            </a:lvl1pPr>
            <a:lvl2pPr marL="742950" indent="-285750" algn="l" rtl="0">
              <a:spcBef>
                <a:spcPts val="0"/>
              </a:spcBef>
              <a:spcAft>
                <a:spcPts val="0"/>
              </a:spcAft>
              <a:defRPr/>
            </a:lvl2pPr>
            <a:lvl3pPr marL="1143000" indent="-228600" algn="l" rtl="0">
              <a:spcBef>
                <a:spcPts val="0"/>
              </a:spcBef>
              <a:spcAft>
                <a:spcPts val="0"/>
              </a:spcAft>
              <a:defRPr/>
            </a:lvl3pPr>
            <a:lvl4pPr marL="1600200" indent="-228600" algn="l" rtl="0">
              <a:spcBef>
                <a:spcPts val="0"/>
              </a:spcBef>
              <a:spcAft>
                <a:spcPts val="0"/>
              </a:spcAft>
              <a:defRPr/>
            </a:lvl4pPr>
            <a:lvl5pPr marL="2057400" indent="-228600" algn="l" rtl="0">
              <a:spcBef>
                <a:spcPts val="0"/>
              </a:spcBef>
              <a:spcAft>
                <a:spcPts val="0"/>
              </a:spcAft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699" cy="524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41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699" cy="524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699" cy="524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630237" y="457200"/>
            <a:ext cx="2949600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3887787" y="987425"/>
            <a:ext cx="4629299" cy="487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2"/>
          </p:nvPr>
        </p:nvSpPr>
        <p:spPr>
          <a:xfrm>
            <a:off x="630237" y="2057400"/>
            <a:ext cx="2949600" cy="381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699" cy="524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1143000" y="1122362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6pPr>
            <a:lvl7pPr marL="27432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7pPr>
            <a:lvl8pPr marL="32004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8pPr>
            <a:lvl9pPr marL="36576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699" cy="524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630237" y="457200"/>
            <a:ext cx="2949600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pic" idx="2"/>
          </p:nvPr>
        </p:nvSpPr>
        <p:spPr>
          <a:xfrm>
            <a:off x="3887787" y="987425"/>
            <a:ext cx="4629299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30237" y="2057400"/>
            <a:ext cx="2949600" cy="381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699" cy="524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41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 rot="5400000">
            <a:off x="1943099" y="114299"/>
            <a:ext cx="5257799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0"/>
              </a:spcBef>
              <a:spcAft>
                <a:spcPts val="0"/>
              </a:spcAft>
              <a:defRPr/>
            </a:lvl1pPr>
            <a:lvl2pPr marL="742950" indent="-285750" algn="l" rtl="0">
              <a:spcBef>
                <a:spcPts val="0"/>
              </a:spcBef>
              <a:spcAft>
                <a:spcPts val="0"/>
              </a:spcAft>
              <a:defRPr/>
            </a:lvl2pPr>
            <a:lvl3pPr marL="1143000" indent="-228600" algn="l" rtl="0">
              <a:spcBef>
                <a:spcPts val="0"/>
              </a:spcBef>
              <a:spcAft>
                <a:spcPts val="0"/>
              </a:spcAft>
              <a:defRPr/>
            </a:lvl3pPr>
            <a:lvl4pPr marL="1600200" indent="-228600" algn="l" rtl="0">
              <a:spcBef>
                <a:spcPts val="0"/>
              </a:spcBef>
              <a:spcAft>
                <a:spcPts val="0"/>
              </a:spcAft>
              <a:defRPr/>
            </a:lvl4pPr>
            <a:lvl5pPr marL="2057400" indent="-228600" algn="l" rtl="0">
              <a:spcBef>
                <a:spcPts val="0"/>
              </a:spcBef>
              <a:spcAft>
                <a:spcPts val="0"/>
              </a:spcAft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699" cy="524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 rot="5400000">
            <a:off x="4229099" y="2400299"/>
            <a:ext cx="6858000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 rot="5400000">
            <a:off x="38100" y="419100"/>
            <a:ext cx="6858000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0"/>
              </a:spcBef>
              <a:spcAft>
                <a:spcPts val="0"/>
              </a:spcAft>
              <a:defRPr/>
            </a:lvl1pPr>
            <a:lvl2pPr marL="742950" indent="-285750" algn="l" rtl="0">
              <a:spcBef>
                <a:spcPts val="0"/>
              </a:spcBef>
              <a:spcAft>
                <a:spcPts val="0"/>
              </a:spcAft>
              <a:defRPr/>
            </a:lvl2pPr>
            <a:lvl3pPr marL="1143000" indent="-228600" algn="l" rtl="0">
              <a:spcBef>
                <a:spcPts val="0"/>
              </a:spcBef>
              <a:spcAft>
                <a:spcPts val="0"/>
              </a:spcAft>
              <a:defRPr/>
            </a:lvl3pPr>
            <a:lvl4pPr marL="1600200" indent="-228600" algn="l" rtl="0">
              <a:spcBef>
                <a:spcPts val="0"/>
              </a:spcBef>
              <a:spcAft>
                <a:spcPts val="0"/>
              </a:spcAft>
              <a:defRPr/>
            </a:lvl4pPr>
            <a:lvl5pPr marL="2057400" indent="-228600" algn="l" rtl="0">
              <a:spcBef>
                <a:spcPts val="0"/>
              </a:spcBef>
              <a:spcAft>
                <a:spcPts val="0"/>
              </a:spcAft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699" cy="524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0"/>
              </a:spcBef>
              <a:spcAft>
                <a:spcPts val="0"/>
              </a:spcAft>
              <a:defRPr/>
            </a:lvl1pPr>
            <a:lvl2pPr marL="742950" indent="-285750" algn="l" rtl="0">
              <a:spcBef>
                <a:spcPts val="0"/>
              </a:spcBef>
              <a:spcAft>
                <a:spcPts val="0"/>
              </a:spcAft>
              <a:defRPr/>
            </a:lvl2pPr>
            <a:lvl3pPr marL="1143000" indent="-228600" algn="l" rtl="0">
              <a:spcBef>
                <a:spcPts val="0"/>
              </a:spcBef>
              <a:spcAft>
                <a:spcPts val="0"/>
              </a:spcAft>
              <a:defRPr/>
            </a:lvl3pPr>
            <a:lvl4pPr marL="1600200" indent="-228600" algn="l" rtl="0">
              <a:spcBef>
                <a:spcPts val="0"/>
              </a:spcBef>
              <a:spcAft>
                <a:spcPts val="0"/>
              </a:spcAft>
              <a:defRPr/>
            </a:lvl4pPr>
            <a:lvl5pPr marL="2057400" indent="-228600" algn="l" rtl="0">
              <a:spcBef>
                <a:spcPts val="0"/>
              </a:spcBef>
              <a:spcAft>
                <a:spcPts val="0"/>
              </a:spcAft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699" cy="524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67000" cy="435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0"/>
              </a:spcBef>
              <a:spcAft>
                <a:spcPts val="0"/>
              </a:spcAft>
              <a:defRPr/>
            </a:lvl1pPr>
            <a:lvl2pPr marL="742950" indent="-285750" algn="l" rtl="0">
              <a:spcBef>
                <a:spcPts val="0"/>
              </a:spcBef>
              <a:spcAft>
                <a:spcPts val="0"/>
              </a:spcAft>
              <a:defRPr/>
            </a:lvl2pPr>
            <a:lvl3pPr marL="1143000" indent="-228600" algn="l" rtl="0">
              <a:spcBef>
                <a:spcPts val="0"/>
              </a:spcBef>
              <a:spcAft>
                <a:spcPts val="0"/>
              </a:spcAft>
              <a:defRPr/>
            </a:lvl3pPr>
            <a:lvl4pPr marL="1600200" indent="-228600" algn="l" rtl="0">
              <a:spcBef>
                <a:spcPts val="0"/>
              </a:spcBef>
              <a:spcAft>
                <a:spcPts val="0"/>
              </a:spcAft>
              <a:defRPr/>
            </a:lvl4pPr>
            <a:lvl5pPr marL="2057400" indent="-228600" algn="l" rtl="0">
              <a:spcBef>
                <a:spcPts val="0"/>
              </a:spcBef>
              <a:spcAft>
                <a:spcPts val="0"/>
              </a:spcAft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2"/>
          </p:nvPr>
        </p:nvSpPr>
        <p:spPr>
          <a:xfrm>
            <a:off x="4648200" y="1825625"/>
            <a:ext cx="3867000" cy="435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0"/>
              </a:spcBef>
              <a:spcAft>
                <a:spcPts val="0"/>
              </a:spcAft>
              <a:defRPr/>
            </a:lvl1pPr>
            <a:lvl2pPr marL="742950" indent="-285750" algn="l" rtl="0">
              <a:spcBef>
                <a:spcPts val="0"/>
              </a:spcBef>
              <a:spcAft>
                <a:spcPts val="0"/>
              </a:spcAft>
              <a:defRPr/>
            </a:lvl2pPr>
            <a:lvl3pPr marL="1143000" indent="-228600" algn="l" rtl="0">
              <a:spcBef>
                <a:spcPts val="0"/>
              </a:spcBef>
              <a:spcAft>
                <a:spcPts val="0"/>
              </a:spcAft>
              <a:defRPr/>
            </a:lvl3pPr>
            <a:lvl4pPr marL="1600200" indent="-228600" algn="l" rtl="0">
              <a:spcBef>
                <a:spcPts val="0"/>
              </a:spcBef>
              <a:spcAft>
                <a:spcPts val="0"/>
              </a:spcAft>
              <a:defRPr/>
            </a:lvl4pPr>
            <a:lvl5pPr marL="2057400" indent="-228600" algn="l" rtl="0">
              <a:spcBef>
                <a:spcPts val="0"/>
              </a:spcBef>
              <a:spcAft>
                <a:spcPts val="0"/>
              </a:spcAft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699" cy="524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ctrTitle"/>
          </p:nvPr>
        </p:nvSpPr>
        <p:spPr>
          <a:xfrm>
            <a:off x="1143000" y="1122362"/>
            <a:ext cx="6858000" cy="2387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6pPr>
            <a:lvl7pPr marL="27432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7pPr>
            <a:lvl8pPr marL="32004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8pPr>
            <a:lvl9pPr marL="36576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699" cy="524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623887" y="1709738"/>
            <a:ext cx="7886700" cy="285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23887" y="4589462"/>
            <a:ext cx="7886700" cy="150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699" cy="524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630237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30237" y="1681163"/>
            <a:ext cx="3868800" cy="823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body" idx="2"/>
          </p:nvPr>
        </p:nvSpPr>
        <p:spPr>
          <a:xfrm>
            <a:off x="630237" y="2505075"/>
            <a:ext cx="3868800" cy="3684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0"/>
              </a:spcBef>
              <a:spcAft>
                <a:spcPts val="0"/>
              </a:spcAft>
              <a:defRPr/>
            </a:lvl1pPr>
            <a:lvl2pPr marL="742950" indent="-285750" algn="l" rtl="0">
              <a:spcBef>
                <a:spcPts val="0"/>
              </a:spcBef>
              <a:spcAft>
                <a:spcPts val="0"/>
              </a:spcAft>
              <a:defRPr/>
            </a:lvl2pPr>
            <a:lvl3pPr marL="1143000" indent="-228600" algn="l" rtl="0">
              <a:spcBef>
                <a:spcPts val="0"/>
              </a:spcBef>
              <a:spcAft>
                <a:spcPts val="0"/>
              </a:spcAft>
              <a:defRPr/>
            </a:lvl3pPr>
            <a:lvl4pPr marL="1600200" indent="-228600" algn="l" rtl="0">
              <a:spcBef>
                <a:spcPts val="0"/>
              </a:spcBef>
              <a:spcAft>
                <a:spcPts val="0"/>
              </a:spcAft>
              <a:defRPr/>
            </a:lvl4pPr>
            <a:lvl5pPr marL="2057400" indent="-228600" algn="l" rtl="0">
              <a:spcBef>
                <a:spcPts val="0"/>
              </a:spcBef>
              <a:spcAft>
                <a:spcPts val="0"/>
              </a:spcAft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699" cy="823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699" cy="3684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0"/>
              </a:spcBef>
              <a:spcAft>
                <a:spcPts val="0"/>
              </a:spcAft>
              <a:defRPr/>
            </a:lvl1pPr>
            <a:lvl2pPr marL="742950" indent="-285750" algn="l" rtl="0">
              <a:spcBef>
                <a:spcPts val="0"/>
              </a:spcBef>
              <a:spcAft>
                <a:spcPts val="0"/>
              </a:spcAft>
              <a:defRPr/>
            </a:lvl2pPr>
            <a:lvl3pPr marL="1143000" indent="-228600" algn="l" rtl="0">
              <a:spcBef>
                <a:spcPts val="0"/>
              </a:spcBef>
              <a:spcAft>
                <a:spcPts val="0"/>
              </a:spcAft>
              <a:defRPr/>
            </a:lvl3pPr>
            <a:lvl4pPr marL="1600200" indent="-228600" algn="l" rtl="0">
              <a:spcBef>
                <a:spcPts val="0"/>
              </a:spcBef>
              <a:spcAft>
                <a:spcPts val="0"/>
              </a:spcAft>
              <a:defRPr/>
            </a:lvl4pPr>
            <a:lvl5pPr marL="2057400" indent="-228600" algn="l" rtl="0">
              <a:spcBef>
                <a:spcPts val="0"/>
              </a:spcBef>
              <a:spcAft>
                <a:spcPts val="0"/>
              </a:spcAft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699" cy="524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699" cy="524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699" cy="524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623887" y="4589462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699" cy="524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630237" y="457200"/>
            <a:ext cx="2949600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3887787" y="987425"/>
            <a:ext cx="4629299" cy="487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body" idx="2"/>
          </p:nvPr>
        </p:nvSpPr>
        <p:spPr>
          <a:xfrm>
            <a:off x="630237" y="2057400"/>
            <a:ext cx="2949600" cy="381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699" cy="524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630237" y="457200"/>
            <a:ext cx="2949600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4" name="Shape 144"/>
          <p:cNvSpPr>
            <a:spLocks noGrp="1"/>
          </p:cNvSpPr>
          <p:nvPr>
            <p:ph type="pic" idx="2"/>
          </p:nvPr>
        </p:nvSpPr>
        <p:spPr>
          <a:xfrm>
            <a:off x="3887787" y="987425"/>
            <a:ext cx="4629299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30237" y="2057400"/>
            <a:ext cx="2949600" cy="381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699" cy="524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 rot="5400000">
            <a:off x="2396399" y="57874"/>
            <a:ext cx="4351199" cy="788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0"/>
              </a:spcBef>
              <a:spcAft>
                <a:spcPts val="0"/>
              </a:spcAft>
              <a:defRPr/>
            </a:lvl1pPr>
            <a:lvl2pPr marL="742950" indent="-285750" algn="l" rtl="0">
              <a:spcBef>
                <a:spcPts val="0"/>
              </a:spcBef>
              <a:spcAft>
                <a:spcPts val="0"/>
              </a:spcAft>
              <a:defRPr/>
            </a:lvl2pPr>
            <a:lvl3pPr marL="1143000" indent="-228600" algn="l" rtl="0">
              <a:spcBef>
                <a:spcPts val="0"/>
              </a:spcBef>
              <a:spcAft>
                <a:spcPts val="0"/>
              </a:spcAft>
              <a:defRPr/>
            </a:lvl3pPr>
            <a:lvl4pPr marL="1600200" indent="-228600" algn="l" rtl="0">
              <a:spcBef>
                <a:spcPts val="0"/>
              </a:spcBef>
              <a:spcAft>
                <a:spcPts val="0"/>
              </a:spcAft>
              <a:defRPr/>
            </a:lvl4pPr>
            <a:lvl5pPr marL="2057400" indent="-228600" algn="l" rtl="0">
              <a:spcBef>
                <a:spcPts val="0"/>
              </a:spcBef>
              <a:spcAft>
                <a:spcPts val="0"/>
              </a:spcAft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699" cy="524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 rot="5400000">
            <a:off x="4623600" y="2285274"/>
            <a:ext cx="5811899" cy="19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 rot="5400000">
            <a:off x="603975" y="389724"/>
            <a:ext cx="5811899" cy="576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0"/>
              </a:spcBef>
              <a:spcAft>
                <a:spcPts val="0"/>
              </a:spcAft>
              <a:defRPr/>
            </a:lvl1pPr>
            <a:lvl2pPr marL="742950" indent="-285750" algn="l" rtl="0">
              <a:spcBef>
                <a:spcPts val="0"/>
              </a:spcBef>
              <a:spcAft>
                <a:spcPts val="0"/>
              </a:spcAft>
              <a:defRPr/>
            </a:lvl2pPr>
            <a:lvl3pPr marL="1143000" indent="-228600" algn="l" rtl="0">
              <a:spcBef>
                <a:spcPts val="0"/>
              </a:spcBef>
              <a:spcAft>
                <a:spcPts val="0"/>
              </a:spcAft>
              <a:defRPr/>
            </a:lvl3pPr>
            <a:lvl4pPr marL="1600200" indent="-228600" algn="l" rtl="0">
              <a:spcBef>
                <a:spcPts val="0"/>
              </a:spcBef>
              <a:spcAft>
                <a:spcPts val="0"/>
              </a:spcAft>
              <a:defRPr/>
            </a:lvl4pPr>
            <a:lvl5pPr marL="2057400" indent="-228600" algn="l" rtl="0">
              <a:spcBef>
                <a:spcPts val="0"/>
              </a:spcBef>
              <a:spcAft>
                <a:spcPts val="0"/>
              </a:spcAft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699" cy="524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685800" y="395287"/>
            <a:ext cx="7772400" cy="32607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685800" y="3786187"/>
            <a:ext cx="3809999" cy="27606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0"/>
              </a:spcBef>
              <a:spcAft>
                <a:spcPts val="0"/>
              </a:spcAft>
              <a:defRPr/>
            </a:lvl1pPr>
            <a:lvl2pPr marL="742950" indent="-285750" algn="l" rtl="0">
              <a:spcBef>
                <a:spcPts val="0"/>
              </a:spcBef>
              <a:spcAft>
                <a:spcPts val="0"/>
              </a:spcAft>
              <a:defRPr/>
            </a:lvl2pPr>
            <a:lvl3pPr marL="1143000" indent="-228600" algn="l" rtl="0">
              <a:spcBef>
                <a:spcPts val="0"/>
              </a:spcBef>
              <a:spcAft>
                <a:spcPts val="0"/>
              </a:spcAft>
              <a:defRPr/>
            </a:lvl3pPr>
            <a:lvl4pPr marL="1600200" indent="-228600" algn="l" rtl="0">
              <a:spcBef>
                <a:spcPts val="0"/>
              </a:spcBef>
              <a:spcAft>
                <a:spcPts val="0"/>
              </a:spcAft>
              <a:defRPr/>
            </a:lvl4pPr>
            <a:lvl5pPr marL="2057400" indent="-228600" algn="l" rtl="0">
              <a:spcBef>
                <a:spcPts val="0"/>
              </a:spcBef>
              <a:spcAft>
                <a:spcPts val="0"/>
              </a:spcAft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648200" y="3786187"/>
            <a:ext cx="3809999" cy="27606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0"/>
              </a:spcBef>
              <a:spcAft>
                <a:spcPts val="0"/>
              </a:spcAft>
              <a:defRPr/>
            </a:lvl1pPr>
            <a:lvl2pPr marL="742950" indent="-285750" algn="l" rtl="0">
              <a:spcBef>
                <a:spcPts val="0"/>
              </a:spcBef>
              <a:spcAft>
                <a:spcPts val="0"/>
              </a:spcAft>
              <a:defRPr/>
            </a:lvl2pPr>
            <a:lvl3pPr marL="1143000" indent="-228600" algn="l" rtl="0">
              <a:spcBef>
                <a:spcPts val="0"/>
              </a:spcBef>
              <a:spcAft>
                <a:spcPts val="0"/>
              </a:spcAft>
              <a:defRPr/>
            </a:lvl3pPr>
            <a:lvl4pPr marL="1600200" indent="-228600" algn="l" rtl="0">
              <a:spcBef>
                <a:spcPts val="0"/>
              </a:spcBef>
              <a:spcAft>
                <a:spcPts val="0"/>
              </a:spcAft>
              <a:defRPr/>
            </a:lvl4pPr>
            <a:lvl5pPr marL="2057400" indent="-228600" algn="l" rtl="0">
              <a:spcBef>
                <a:spcPts val="0"/>
              </a:spcBef>
              <a:spcAft>
                <a:spcPts val="0"/>
              </a:spcAft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699" cy="524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630237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30237" y="1681163"/>
            <a:ext cx="386873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2"/>
          </p:nvPr>
        </p:nvSpPr>
        <p:spPr>
          <a:xfrm>
            <a:off x="630237" y="2505075"/>
            <a:ext cx="386873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0"/>
              </a:spcBef>
              <a:spcAft>
                <a:spcPts val="0"/>
              </a:spcAft>
              <a:defRPr/>
            </a:lvl1pPr>
            <a:lvl2pPr marL="742950" indent="-285750" algn="l" rtl="0">
              <a:spcBef>
                <a:spcPts val="0"/>
              </a:spcBef>
              <a:spcAft>
                <a:spcPts val="0"/>
              </a:spcAft>
              <a:defRPr/>
            </a:lvl2pPr>
            <a:lvl3pPr marL="1143000" indent="-228600" algn="l" rtl="0">
              <a:spcBef>
                <a:spcPts val="0"/>
              </a:spcBef>
              <a:spcAft>
                <a:spcPts val="0"/>
              </a:spcAft>
              <a:defRPr/>
            </a:lvl3pPr>
            <a:lvl4pPr marL="1600200" indent="-228600" algn="l" rtl="0">
              <a:spcBef>
                <a:spcPts val="0"/>
              </a:spcBef>
              <a:spcAft>
                <a:spcPts val="0"/>
              </a:spcAft>
              <a:defRPr/>
            </a:lvl4pPr>
            <a:lvl5pPr marL="2057400" indent="-228600" algn="l" rtl="0">
              <a:spcBef>
                <a:spcPts val="0"/>
              </a:spcBef>
              <a:spcAft>
                <a:spcPts val="0"/>
              </a:spcAft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7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7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0"/>
              </a:spcBef>
              <a:spcAft>
                <a:spcPts val="0"/>
              </a:spcAft>
              <a:defRPr/>
            </a:lvl1pPr>
            <a:lvl2pPr marL="742950" indent="-285750" algn="l" rtl="0">
              <a:spcBef>
                <a:spcPts val="0"/>
              </a:spcBef>
              <a:spcAft>
                <a:spcPts val="0"/>
              </a:spcAft>
              <a:defRPr/>
            </a:lvl2pPr>
            <a:lvl3pPr marL="1143000" indent="-228600" algn="l" rtl="0">
              <a:spcBef>
                <a:spcPts val="0"/>
              </a:spcBef>
              <a:spcAft>
                <a:spcPts val="0"/>
              </a:spcAft>
              <a:defRPr/>
            </a:lvl3pPr>
            <a:lvl4pPr marL="1600200" indent="-228600" algn="l" rtl="0">
              <a:spcBef>
                <a:spcPts val="0"/>
              </a:spcBef>
              <a:spcAft>
                <a:spcPts val="0"/>
              </a:spcAft>
              <a:defRPr/>
            </a:lvl4pPr>
            <a:lvl5pPr marL="2057400" indent="-228600" algn="l" rtl="0">
              <a:spcBef>
                <a:spcPts val="0"/>
              </a:spcBef>
              <a:spcAft>
                <a:spcPts val="0"/>
              </a:spcAft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699" cy="524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685800" y="395287"/>
            <a:ext cx="7772400" cy="32607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699" cy="524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699" cy="524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630237" y="457200"/>
            <a:ext cx="2949575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3887787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630237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699" cy="524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630237" y="457200"/>
            <a:ext cx="2949575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>
            <a:spLocks noGrp="1"/>
          </p:cNvSpPr>
          <p:nvPr>
            <p:ph type="pic" idx="2"/>
          </p:nvPr>
        </p:nvSpPr>
        <p:spPr>
          <a:xfrm>
            <a:off x="3887787" y="987425"/>
            <a:ext cx="4629150" cy="4873624"/>
          </a:xfrm>
          <a:prstGeom prst="rect">
            <a:avLst/>
          </a:prstGeom>
          <a:noFill/>
          <a:ln>
            <a:noFill/>
          </a:ln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30237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699" cy="524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685800" y="395287"/>
            <a:ext cx="7772400" cy="32607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3786187"/>
            <a:ext cx="7772400" cy="27606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342900" algn="l" rtl="0">
              <a:spcBef>
                <a:spcPts val="0"/>
              </a:spcBef>
              <a:spcAft>
                <a:spcPts val="0"/>
              </a:spcAft>
              <a:defRPr/>
            </a:lvl1pPr>
            <a:lvl2pPr marL="742950" marR="0" indent="-285750" algn="l" rtl="0">
              <a:spcBef>
                <a:spcPts val="0"/>
              </a:spcBef>
              <a:spcAft>
                <a:spcPts val="0"/>
              </a:spcAft>
              <a:defRPr/>
            </a:lvl2pPr>
            <a:lvl3pPr marL="1143000" marR="0" indent="-228600" algn="l" rtl="0">
              <a:spcBef>
                <a:spcPts val="0"/>
              </a:spcBef>
              <a:spcAft>
                <a:spcPts val="0"/>
              </a:spcAft>
              <a:defRPr/>
            </a:lvl3pPr>
            <a:lvl4pPr marL="1600200" marR="0" indent="-228600" algn="l" rtl="0">
              <a:spcBef>
                <a:spcPts val="0"/>
              </a:spcBef>
              <a:spcAft>
                <a:spcPts val="0"/>
              </a:spcAft>
              <a:defRPr/>
            </a:lvl4pPr>
            <a:lvl5pPr marL="2057400" marR="0" indent="-228600" algn="l" rtl="0">
              <a:spcBef>
                <a:spcPts val="0"/>
              </a:spcBef>
              <a:spcAft>
                <a:spcPts val="0"/>
              </a:spcAft>
              <a:defRPr/>
            </a:lvl5pPr>
            <a:lvl6pPr marL="25146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699" cy="52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algn="r">
              <a:spcBef>
                <a:spcPts val="0"/>
              </a:spcBef>
              <a:buNone/>
              <a:defRPr sz="1300"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41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342900" algn="l" rtl="0">
              <a:spcBef>
                <a:spcPts val="0"/>
              </a:spcBef>
              <a:spcAft>
                <a:spcPts val="0"/>
              </a:spcAft>
              <a:defRPr/>
            </a:lvl1pPr>
            <a:lvl2pPr marL="742950" marR="0" indent="-285750" algn="l" rtl="0">
              <a:spcBef>
                <a:spcPts val="0"/>
              </a:spcBef>
              <a:spcAft>
                <a:spcPts val="0"/>
              </a:spcAft>
              <a:defRPr/>
            </a:lvl2pPr>
            <a:lvl3pPr marL="1143000" marR="0" indent="-228600" algn="l" rtl="0">
              <a:spcBef>
                <a:spcPts val="0"/>
              </a:spcBef>
              <a:spcAft>
                <a:spcPts val="0"/>
              </a:spcAft>
              <a:defRPr/>
            </a:lvl3pPr>
            <a:lvl4pPr marL="1600200" marR="0" indent="-228600" algn="l" rtl="0">
              <a:spcBef>
                <a:spcPts val="0"/>
              </a:spcBef>
              <a:spcAft>
                <a:spcPts val="0"/>
              </a:spcAft>
              <a:defRPr/>
            </a:lvl4pPr>
            <a:lvl5pPr marL="2057400" marR="0" indent="-228600" algn="l" rtl="0">
              <a:spcBef>
                <a:spcPts val="0"/>
              </a:spcBef>
              <a:spcAft>
                <a:spcPts val="0"/>
              </a:spcAft>
              <a:defRPr/>
            </a:lvl5pPr>
            <a:lvl6pPr marL="25146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699" cy="52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algn="r">
              <a:spcBef>
                <a:spcPts val="0"/>
              </a:spcBef>
              <a:buNone/>
              <a:defRPr sz="1300"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699" cy="52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tx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.jpg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agribotix.com/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pix4d.com/applications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readymaderc.com/" TargetMode="External"/><Relationship Id="rId5" Type="http://schemas.openxmlformats.org/officeDocument/2006/relationships/image" Target="../media/image3.jpg"/><Relationship Id="rId10" Type="http://schemas.openxmlformats.org/officeDocument/2006/relationships/hyperlink" Target="http://www.makerbot.com/" TargetMode="External"/><Relationship Id="rId4" Type="http://schemas.openxmlformats.org/officeDocument/2006/relationships/image" Target="../media/image2.jpg"/><Relationship Id="rId9" Type="http://schemas.openxmlformats.org/officeDocument/2006/relationships/hyperlink" Target="http://www.thingiverse.com/thing:3208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.jpg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/>
        </p:nvSpPr>
        <p:spPr>
          <a:xfrm>
            <a:off x="4398962" y="5517362"/>
            <a:ext cx="650861" cy="1181088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1108075" y="657274"/>
            <a:ext cx="6926399" cy="755699"/>
          </a:xfrm>
          <a:prstGeom prst="rect">
            <a:avLst/>
          </a:prstGeom>
          <a:noFill/>
          <a:ln>
            <a:noFill/>
          </a:ln>
        </p:spPr>
        <p:txBody>
          <a:bodyPr lIns="88900" tIns="88900" rIns="88900" bIns="88900" anchor="b" anchorCtr="0">
            <a:noAutofit/>
          </a:bodyPr>
          <a:lstStyle/>
          <a:p>
            <a:pPr marL="30480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 b="1">
                <a:latin typeface="Helvetica Neue"/>
                <a:ea typeface="Helvetica Neue"/>
                <a:cs typeface="Helvetica Neue"/>
                <a:sym typeface="Helvetica Neue"/>
              </a:rPr>
              <a:t>NASA Symposium 2015</a:t>
            </a:r>
          </a:p>
        </p:txBody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69925" y="1241425"/>
            <a:ext cx="7772400" cy="1098550"/>
          </a:xfrm>
          <a:prstGeom prst="rect">
            <a:avLst/>
          </a:prstGeom>
          <a:noFill/>
          <a:ln>
            <a:noFill/>
          </a:ln>
        </p:spPr>
        <p:txBody>
          <a:bodyPr lIns="88900" tIns="88900" rIns="88900" bIns="88900" anchor="t" anchorCtr="0">
            <a:noAutofit/>
          </a:bodyPr>
          <a:lstStyle/>
          <a:p>
            <a:pPr marL="19050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0" i="0" u="none" strike="noStrike" cap="none" baseline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Pima Community College</a:t>
            </a:r>
          </a:p>
          <a:p>
            <a:pPr marL="19050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>
                <a:solidFill>
                  <a:srgbClr val="666666"/>
                </a:solidFill>
              </a:rPr>
              <a:t>April</a:t>
            </a:r>
            <a:r>
              <a:rPr lang="en-US" sz="2800" b="0" i="0" u="none" strike="noStrike" cap="none" baseline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>
                <a:solidFill>
                  <a:srgbClr val="666666"/>
                </a:solidFill>
              </a:rPr>
              <a:t>18</a:t>
            </a:r>
            <a:r>
              <a:rPr lang="en-US" sz="2800" b="0" i="0" u="none" strike="noStrike" cap="none" baseline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, 2015</a:t>
            </a:r>
          </a:p>
        </p:txBody>
      </p:sp>
      <p:sp>
        <p:nvSpPr>
          <p:cNvPr id="159" name="Shape 159"/>
          <p:cNvSpPr/>
          <p:nvPr/>
        </p:nvSpPr>
        <p:spPr>
          <a:xfrm>
            <a:off x="7635875" y="5635625"/>
            <a:ext cx="1127142" cy="946133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0" name="Shape 160"/>
          <p:cNvSpPr/>
          <p:nvPr/>
        </p:nvSpPr>
        <p:spPr>
          <a:xfrm>
            <a:off x="315912" y="5540375"/>
            <a:ext cx="1158874" cy="1135063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1" name="Shape 161"/>
          <p:cNvSpPr/>
          <p:nvPr/>
        </p:nvSpPr>
        <p:spPr>
          <a:xfrm>
            <a:off x="4622541" y="2339975"/>
            <a:ext cx="3576905" cy="2124360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chemeClr val="dk1"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88900" tIns="88900" rIns="88900" bIns="88900" anchor="t" anchorCtr="0">
            <a:noAutofit/>
          </a:bodyPr>
          <a:lstStyle/>
          <a:p>
            <a:pPr marL="22860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2860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2860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 i="0" u="none" strike="noStrike" cap="none" baseline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Team Members</a:t>
            </a:r>
          </a:p>
          <a:p>
            <a:pPr marL="22860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dirty="0">
                <a:latin typeface="Helvetica Neue"/>
                <a:ea typeface="Helvetica Neue"/>
                <a:cs typeface="Helvetica Neue"/>
                <a:sym typeface="Helvetica Neue"/>
              </a:rPr>
              <a:t>Nicholas </a:t>
            </a:r>
            <a:r>
              <a:rPr lang="en-US" sz="2400" dirty="0" err="1">
                <a:latin typeface="Helvetica Neue"/>
                <a:ea typeface="Helvetica Neue"/>
                <a:cs typeface="Helvetica Neue"/>
                <a:sym typeface="Helvetica Neue"/>
              </a:rPr>
              <a:t>Patzke</a:t>
            </a:r>
            <a:endParaRPr lang="en-US" sz="24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2860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dirty="0">
                <a:latin typeface="Helvetica Neue"/>
                <a:ea typeface="Helvetica Neue"/>
                <a:cs typeface="Helvetica Neue"/>
                <a:sym typeface="Helvetica Neue"/>
              </a:rPr>
              <a:t>Gustavo Guerrero</a:t>
            </a:r>
          </a:p>
        </p:txBody>
      </p:sp>
      <p:sp>
        <p:nvSpPr>
          <p:cNvPr id="162" name="Shape 162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699" cy="524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1</a:t>
            </a:fld>
            <a:endParaRPr lang="en-US"/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/>
        </p:nvSpPr>
        <p:spPr>
          <a:xfrm>
            <a:off x="4716332" y="907288"/>
            <a:ext cx="8229599" cy="723924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lIns="88900" tIns="88900" rIns="88900" bIns="889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>
                <a:latin typeface="Helvetica Neue"/>
                <a:ea typeface="Helvetica Neue"/>
                <a:cs typeface="Helvetica Neue"/>
                <a:sym typeface="Helvetica Neue"/>
              </a:rPr>
              <a:t>Future Airframe</a:t>
            </a:r>
          </a:p>
        </p:txBody>
      </p:sp>
      <p:sp>
        <p:nvSpPr>
          <p:cNvPr id="249" name="Shape 249"/>
          <p:cNvSpPr/>
          <p:nvPr/>
        </p:nvSpPr>
        <p:spPr>
          <a:xfrm>
            <a:off x="4398962" y="5518150"/>
            <a:ext cx="650861" cy="1181088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0" name="Shape 250"/>
          <p:cNvSpPr/>
          <p:nvPr/>
        </p:nvSpPr>
        <p:spPr>
          <a:xfrm>
            <a:off x="7712075" y="5635625"/>
            <a:ext cx="1127142" cy="946133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1" name="Shape 251"/>
          <p:cNvSpPr/>
          <p:nvPr/>
        </p:nvSpPr>
        <p:spPr>
          <a:xfrm>
            <a:off x="315912" y="5540375"/>
            <a:ext cx="1158894" cy="1135079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2425300" y="1269250"/>
            <a:ext cx="2641200" cy="187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  <a:t>1.8m wingspan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•"/>
            </a:pPr>
            <a: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  <a:t>Large fuselage compartment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•"/>
            </a:pPr>
            <a: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  <a:t>EPO foam </a:t>
            </a:r>
          </a:p>
        </p:txBody>
      </p:sp>
      <p:sp>
        <p:nvSpPr>
          <p:cNvPr id="253" name="Shape 253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699" cy="524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10</a:t>
            </a:fld>
            <a:endParaRPr lang="en-US"/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/>
          <p:nvPr/>
        </p:nvSpPr>
        <p:spPr>
          <a:xfrm>
            <a:off x="4398962" y="727811"/>
            <a:ext cx="8229599" cy="567875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lIns="88900" tIns="88900" rIns="88900" bIns="889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 dirty="0">
                <a:latin typeface="Helvetica Neue"/>
                <a:ea typeface="Helvetica Neue"/>
                <a:cs typeface="Helvetica Neue"/>
                <a:sym typeface="Helvetica Neue"/>
              </a:rPr>
              <a:t>UAV Prototype Conclusion</a:t>
            </a:r>
          </a:p>
        </p:txBody>
      </p:sp>
      <p:sp>
        <p:nvSpPr>
          <p:cNvPr id="259" name="Shape 259"/>
          <p:cNvSpPr/>
          <p:nvPr/>
        </p:nvSpPr>
        <p:spPr>
          <a:xfrm>
            <a:off x="4398962" y="5518150"/>
            <a:ext cx="650861" cy="1181088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0" name="Shape 260"/>
          <p:cNvSpPr/>
          <p:nvPr/>
        </p:nvSpPr>
        <p:spPr>
          <a:xfrm>
            <a:off x="7712075" y="5635625"/>
            <a:ext cx="1127142" cy="946133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1" name="Shape 261"/>
          <p:cNvSpPr/>
          <p:nvPr/>
        </p:nvSpPr>
        <p:spPr>
          <a:xfrm>
            <a:off x="315912" y="5540375"/>
            <a:ext cx="1158894" cy="1135079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2" name="Shape 262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699" cy="524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11</a:t>
            </a:fld>
            <a:endParaRPr lang="en-US"/>
          </a:p>
        </p:txBody>
      </p:sp>
      <p:sp>
        <p:nvSpPr>
          <p:cNvPr id="263" name="Shape 263"/>
          <p:cNvSpPr txBox="1"/>
          <p:nvPr/>
        </p:nvSpPr>
        <p:spPr>
          <a:xfrm>
            <a:off x="1522425" y="1239900"/>
            <a:ext cx="6025799" cy="3575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1800"/>
              <a:t>All electronics are functioning as expected</a:t>
            </a:r>
          </a:p>
          <a:p>
            <a:pPr rtl="0">
              <a:spcBef>
                <a:spcPts val="0"/>
              </a:spcBef>
              <a:buNone/>
            </a:pPr>
            <a:endParaRPr sz="1800"/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1800"/>
              <a:t>Continue testing/configuring autopilot and mapping hardware</a:t>
            </a:r>
          </a:p>
          <a:p>
            <a:pPr rtl="0">
              <a:spcBef>
                <a:spcPts val="0"/>
              </a:spcBef>
              <a:buNone/>
            </a:pPr>
            <a:endParaRPr sz="1800"/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1800"/>
              <a:t>Transplant electronics to new airframe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923999"/>
          </a:xfrm>
          <a:prstGeom prst="rect">
            <a:avLst/>
          </a:prstGeom>
          <a:noFill/>
          <a:ln>
            <a:noFill/>
          </a:ln>
        </p:spPr>
        <p:txBody>
          <a:bodyPr lIns="88900" tIns="88900" rIns="88900" bIns="88900" anchor="b" anchorCtr="0">
            <a:noAutofit/>
          </a:bodyPr>
          <a:lstStyle/>
          <a:p>
            <a:pPr marL="22860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 b="0" i="0" u="none" strike="noStrike" cap="none" baseline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Acknowledgements</a:t>
            </a:r>
          </a:p>
        </p:txBody>
      </p:sp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457200" y="990600"/>
            <a:ext cx="8229600" cy="4956299"/>
          </a:xfrm>
          <a:prstGeom prst="rect">
            <a:avLst/>
          </a:prstGeom>
          <a:noFill/>
          <a:ln>
            <a:noFill/>
          </a:ln>
        </p:spPr>
        <p:txBody>
          <a:bodyPr lIns="88900" tIns="88900" rIns="88900" bIns="889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600"/>
              </a:spcBef>
              <a:spcAft>
                <a:spcPts val="0"/>
              </a:spcAft>
              <a:buSzPct val="25000"/>
              <a:buNone/>
            </a:pPr>
            <a:r>
              <a:rPr lang="en-US" sz="3200" b="0" i="0" u="none" strike="noStrike" cap="none" baseline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Special thanks to the following</a:t>
            </a:r>
          </a:p>
          <a:p>
            <a:pPr marL="0" marR="0" lvl="0" indent="0" algn="ctr" rtl="0">
              <a:spcBef>
                <a:spcPts val="600"/>
              </a:spcBef>
              <a:spcAft>
                <a:spcPts val="0"/>
              </a:spcAft>
              <a:buSzPct val="25000"/>
              <a:buNone/>
            </a:pPr>
            <a:r>
              <a:rPr lang="en-US" sz="2400" b="0" i="0" u="none" strike="noStrike" cap="none" baseline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Susan Brew and NASA Space Grant</a:t>
            </a:r>
          </a:p>
          <a:p>
            <a:pPr marL="0" marR="0" lvl="0" indent="0" algn="ctr" rtl="0">
              <a:spcBef>
                <a:spcPts val="600"/>
              </a:spcBef>
              <a:spcAft>
                <a:spcPts val="0"/>
              </a:spcAft>
              <a:buSzPct val="25000"/>
              <a:buNone/>
            </a:pPr>
            <a:r>
              <a:rPr lang="en-US" sz="2400" b="0" i="0" u="none" strike="noStrike" cap="none" baseline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Jack Crabtree and ANSR</a:t>
            </a:r>
          </a:p>
          <a:p>
            <a:pPr marL="0" marR="0" lvl="0" indent="0" algn="ctr" rtl="0">
              <a:spcBef>
                <a:spcPts val="600"/>
              </a:spcBef>
              <a:spcAft>
                <a:spcPts val="0"/>
              </a:spcAft>
              <a:buSzPct val="25000"/>
              <a:buNone/>
            </a:pPr>
            <a:r>
              <a:rPr lang="en-US" sz="2400" b="0" i="0" u="none" strike="noStrike" cap="none" baseline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Silvia Kolchens</a:t>
            </a:r>
          </a:p>
          <a:p>
            <a:pPr marL="0" marR="0" lvl="0" indent="0" algn="ctr" rtl="0">
              <a:spcBef>
                <a:spcPts val="600"/>
              </a:spcBef>
              <a:spcAft>
                <a:spcPts val="0"/>
              </a:spcAft>
              <a:buSzPct val="25000"/>
              <a:buNone/>
            </a:pPr>
            <a:r>
              <a:rPr lang="en-US" sz="2400" b="0" i="0" u="none" strike="noStrike" cap="none" baseline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Mike Sampogna</a:t>
            </a:r>
          </a:p>
          <a:p>
            <a:pPr marL="0" marR="0" lvl="0" indent="0" algn="ctr" rtl="0">
              <a:spcBef>
                <a:spcPts val="600"/>
              </a:spcBef>
              <a:spcAft>
                <a:spcPts val="0"/>
              </a:spcAft>
              <a:buSzPct val="25000"/>
              <a:buNone/>
            </a:pPr>
            <a:r>
              <a:rPr lang="en-US" sz="2400" b="0" i="0" u="none" strike="noStrike" cap="none" baseline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Mike Tveten</a:t>
            </a: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0" name="Shape 270"/>
          <p:cNvSpPr/>
          <p:nvPr/>
        </p:nvSpPr>
        <p:spPr>
          <a:xfrm>
            <a:off x="4398962" y="5518150"/>
            <a:ext cx="650861" cy="1181088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1" name="Shape 271"/>
          <p:cNvSpPr/>
          <p:nvPr/>
        </p:nvSpPr>
        <p:spPr>
          <a:xfrm>
            <a:off x="7712075" y="5635625"/>
            <a:ext cx="1127142" cy="946133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2" name="Shape 272"/>
          <p:cNvSpPr/>
          <p:nvPr/>
        </p:nvSpPr>
        <p:spPr>
          <a:xfrm>
            <a:off x="315912" y="5540375"/>
            <a:ext cx="1158894" cy="1135079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3" name="Shape 273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699" cy="524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12</a:t>
            </a:fld>
            <a:endParaRPr lang="en-US"/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923999"/>
          </a:xfrm>
          <a:prstGeom prst="rect">
            <a:avLst/>
          </a:prstGeom>
          <a:noFill/>
          <a:ln>
            <a:noFill/>
          </a:ln>
        </p:spPr>
        <p:txBody>
          <a:bodyPr lIns="88900" tIns="88900" rIns="88900" bIns="88900" anchor="b" anchorCtr="0">
            <a:noAutofit/>
          </a:bodyPr>
          <a:lstStyle/>
          <a:p>
            <a:pPr marL="22860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>
                <a:latin typeface="Helvetica Neue"/>
                <a:ea typeface="Helvetica Neue"/>
                <a:cs typeface="Helvetica Neue"/>
                <a:sym typeface="Helvetica Neue"/>
              </a:rPr>
              <a:t>Picture Credits</a:t>
            </a:r>
          </a:p>
        </p:txBody>
      </p:sp>
      <p:sp>
        <p:nvSpPr>
          <p:cNvPr id="279" name="Shape 279"/>
          <p:cNvSpPr/>
          <p:nvPr/>
        </p:nvSpPr>
        <p:spPr>
          <a:xfrm>
            <a:off x="4398962" y="5518150"/>
            <a:ext cx="650861" cy="1181088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0" name="Shape 280"/>
          <p:cNvSpPr/>
          <p:nvPr/>
        </p:nvSpPr>
        <p:spPr>
          <a:xfrm>
            <a:off x="7712075" y="5635625"/>
            <a:ext cx="1127142" cy="946133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1" name="Shape 281"/>
          <p:cNvSpPr/>
          <p:nvPr/>
        </p:nvSpPr>
        <p:spPr>
          <a:xfrm>
            <a:off x="315912" y="5540375"/>
            <a:ext cx="1158894" cy="1135079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2" name="Shape 282"/>
          <p:cNvSpPr txBox="1"/>
          <p:nvPr/>
        </p:nvSpPr>
        <p:spPr>
          <a:xfrm>
            <a:off x="1036850" y="1299250"/>
            <a:ext cx="6338399" cy="318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/>
              <a:t>Map Background</a:t>
            </a:r>
          </a:p>
          <a:p>
            <a:pPr rtl="0">
              <a:spcBef>
                <a:spcPts val="0"/>
              </a:spcBef>
              <a:buNone/>
            </a:pPr>
            <a:r>
              <a:rPr lang="en-US"/>
              <a:t>	Ready Made RC </a:t>
            </a:r>
            <a:r>
              <a:rPr lang="en-US" u="sng">
                <a:solidFill>
                  <a:schemeClr val="hlink"/>
                </a:solidFill>
                <a:hlinkClick r:id="rId6"/>
              </a:rPr>
              <a:t>http://www.readymaderc.com/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r>
              <a:rPr lang="en-US"/>
              <a:t>Mapping Samples</a:t>
            </a:r>
          </a:p>
          <a:p>
            <a:pPr rtl="0">
              <a:spcBef>
                <a:spcPts val="0"/>
              </a:spcBef>
              <a:buNone/>
            </a:pPr>
            <a:r>
              <a:rPr lang="en-US"/>
              <a:t>	Pix4D </a:t>
            </a:r>
            <a:r>
              <a:rPr lang="en-US" u="sng">
                <a:solidFill>
                  <a:schemeClr val="hlink"/>
                </a:solidFill>
                <a:hlinkClick r:id="rId7"/>
              </a:rPr>
              <a:t>https://pix4d.com/applications/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 NDVI Pictures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	Agrobotix </a:t>
            </a:r>
            <a:r>
              <a:rPr lang="en-US" u="sng">
                <a:solidFill>
                  <a:schemeClr val="hlink"/>
                </a:solidFill>
                <a:hlinkClick r:id="rId8"/>
              </a:rPr>
              <a:t>http://agribotix.com/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r>
              <a:rPr lang="en-US"/>
              <a:t>Sailfish firmware and ReplicatorG software</a:t>
            </a:r>
          </a:p>
          <a:p>
            <a:pPr indent="457200" rtl="0">
              <a:spcBef>
                <a:spcPts val="0"/>
              </a:spcBef>
              <a:buNone/>
            </a:pPr>
            <a:r>
              <a:rPr lang="en-US"/>
              <a:t>Open Source </a:t>
            </a:r>
            <a:r>
              <a:rPr lang="en-US" u="sng">
                <a:solidFill>
                  <a:schemeClr val="hlink"/>
                </a:solidFill>
                <a:hlinkClick r:id="rId9"/>
              </a:rPr>
              <a:t>http://www.thingiverse.com/thing:32084</a:t>
            </a:r>
          </a:p>
          <a:p>
            <a:pPr indent="457200" rtl="0">
              <a:spcBef>
                <a:spcPts val="0"/>
              </a:spcBef>
              <a:buNone/>
            </a:pPr>
            <a:endParaRPr/>
          </a:p>
          <a:p>
            <a:pPr marL="0" indent="0" rtl="0">
              <a:spcBef>
                <a:spcPts val="0"/>
              </a:spcBef>
              <a:buNone/>
            </a:pPr>
            <a:r>
              <a:rPr lang="en-US"/>
              <a:t>Replicator 2X Background</a:t>
            </a:r>
          </a:p>
          <a:p>
            <a:pPr marL="0" indent="0" rtl="0">
              <a:spcBef>
                <a:spcPts val="0"/>
              </a:spcBef>
              <a:buNone/>
            </a:pPr>
            <a:r>
              <a:rPr lang="en-US"/>
              <a:t>	MakerBot </a:t>
            </a:r>
            <a:r>
              <a:rPr lang="en-US" u="sng">
                <a:solidFill>
                  <a:schemeClr val="hlink"/>
                </a:solidFill>
                <a:hlinkClick r:id="rId10"/>
              </a:rPr>
              <a:t>http://www.makerbot.com/</a:t>
            </a:r>
          </a:p>
          <a:p>
            <a:pPr marL="0" indent="0"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</p:txBody>
      </p:sp>
      <p:sp>
        <p:nvSpPr>
          <p:cNvPr id="283" name="Shape 283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699" cy="524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13</a:t>
            </a:fld>
            <a:endParaRPr lang="en-US"/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457200" y="306175"/>
            <a:ext cx="8229600" cy="923999"/>
          </a:xfrm>
          <a:prstGeom prst="rect">
            <a:avLst/>
          </a:prstGeom>
          <a:noFill/>
          <a:ln>
            <a:noFill/>
          </a:ln>
        </p:spPr>
        <p:txBody>
          <a:bodyPr lIns="88900" tIns="88900" rIns="88900" bIns="88900" anchor="b" anchorCtr="0">
            <a:noAutofit/>
          </a:bodyPr>
          <a:lstStyle/>
          <a:p>
            <a:pPr marL="22860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>
                <a:latin typeface="Helvetica Neue"/>
                <a:ea typeface="Helvetica Neue"/>
                <a:cs typeface="Helvetica Neue"/>
                <a:sym typeface="Helvetica Neue"/>
              </a:rPr>
              <a:t>Our Projects</a:t>
            </a:r>
          </a:p>
        </p:txBody>
      </p:sp>
      <p:sp>
        <p:nvSpPr>
          <p:cNvPr id="168" name="Shape 168"/>
          <p:cNvSpPr/>
          <p:nvPr/>
        </p:nvSpPr>
        <p:spPr>
          <a:xfrm>
            <a:off x="4398962" y="5518150"/>
            <a:ext cx="650861" cy="1181088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9" name="Shape 169"/>
          <p:cNvSpPr/>
          <p:nvPr/>
        </p:nvSpPr>
        <p:spPr>
          <a:xfrm>
            <a:off x="7712075" y="5635625"/>
            <a:ext cx="1127142" cy="946133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0" name="Shape 170"/>
          <p:cNvSpPr/>
          <p:nvPr/>
        </p:nvSpPr>
        <p:spPr>
          <a:xfrm>
            <a:off x="315912" y="5540375"/>
            <a:ext cx="1158894" cy="1135079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1" name="Shape 171"/>
          <p:cNvSpPr txBox="1"/>
          <p:nvPr/>
        </p:nvSpPr>
        <p:spPr>
          <a:xfrm>
            <a:off x="4765475" y="4762071"/>
            <a:ext cx="3790799" cy="478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i="1">
                <a:latin typeface="Helvetica Neue"/>
                <a:ea typeface="Helvetica Neue"/>
                <a:cs typeface="Helvetica Neue"/>
                <a:sym typeface="Helvetica Neue"/>
              </a:rPr>
              <a:t>Fixed Wing UAV</a:t>
            </a:r>
          </a:p>
        </p:txBody>
      </p:sp>
      <p:sp>
        <p:nvSpPr>
          <p:cNvPr id="172" name="Shape 172"/>
          <p:cNvSpPr txBox="1"/>
          <p:nvPr/>
        </p:nvSpPr>
        <p:spPr>
          <a:xfrm>
            <a:off x="1184707" y="4762082"/>
            <a:ext cx="2350199" cy="338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600" b="0" i="1" u="none" strike="noStrike" cap="none" baseline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MakerBot Replicator 2X</a:t>
            </a:r>
          </a:p>
        </p:txBody>
      </p:sp>
      <p:pic>
        <p:nvPicPr>
          <p:cNvPr id="173" name="Shape 173"/>
          <p:cNvPicPr preferRelativeResize="0"/>
          <p:nvPr/>
        </p:nvPicPr>
        <p:blipFill rotWithShape="1">
          <a:blip r:embed="rId6">
            <a:alphaModFix/>
          </a:blip>
          <a:srcRect l="13327" t="7855" r="5556" b="2361"/>
          <a:stretch/>
        </p:blipFill>
        <p:spPr>
          <a:xfrm>
            <a:off x="457200" y="1506175"/>
            <a:ext cx="3805199" cy="3158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Shape 17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318350" y="1506175"/>
            <a:ext cx="4685050" cy="3158999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Shape 175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699" cy="524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2</a:t>
            </a:fld>
            <a:endParaRPr lang="en-US"/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/>
        </p:nvSpPr>
        <p:spPr>
          <a:xfrm>
            <a:off x="4398962" y="5518150"/>
            <a:ext cx="650861" cy="1181088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1" name="Shape 181"/>
          <p:cNvSpPr/>
          <p:nvPr/>
        </p:nvSpPr>
        <p:spPr>
          <a:xfrm>
            <a:off x="7712075" y="5635625"/>
            <a:ext cx="1127142" cy="946133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2" name="Shape 182"/>
          <p:cNvSpPr/>
          <p:nvPr/>
        </p:nvSpPr>
        <p:spPr>
          <a:xfrm>
            <a:off x="315912" y="5540375"/>
            <a:ext cx="1158894" cy="1135079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3" name="Shape 183"/>
          <p:cNvSpPr/>
          <p:nvPr/>
        </p:nvSpPr>
        <p:spPr>
          <a:xfrm>
            <a:off x="-1943950" y="540347"/>
            <a:ext cx="7346970" cy="3096953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chemeClr val="dk1"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88900" tIns="88900" rIns="88900" bIns="88900" anchor="t" anchorCtr="0">
            <a:noAutofit/>
          </a:bodyPr>
          <a:lstStyle/>
          <a:p>
            <a:pPr marL="22860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>
                <a:latin typeface="Helvetica Neue"/>
                <a:ea typeface="Helvetica Neue"/>
                <a:cs typeface="Helvetica Neue"/>
                <a:sym typeface="Helvetica Neue"/>
              </a:rPr>
              <a:t>Part 2:</a:t>
            </a:r>
          </a:p>
          <a:p>
            <a:pPr marL="22860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>
                <a:latin typeface="Helvetica Neue"/>
                <a:ea typeface="Helvetica Neue"/>
                <a:cs typeface="Helvetica Neue"/>
                <a:sym typeface="Helvetica Neue"/>
              </a:rPr>
              <a:t>The Fixed Wing </a:t>
            </a:r>
          </a:p>
          <a:p>
            <a:pPr marL="22860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>
                <a:latin typeface="Helvetica Neue"/>
                <a:ea typeface="Helvetica Neue"/>
                <a:cs typeface="Helvetica Neue"/>
                <a:sym typeface="Helvetica Neue"/>
              </a:rPr>
              <a:t>UAV</a:t>
            </a:r>
          </a:p>
        </p:txBody>
      </p:sp>
      <p:sp>
        <p:nvSpPr>
          <p:cNvPr id="184" name="Shape 184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699" cy="524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3</a:t>
            </a:fld>
            <a:endParaRPr lang="en-US"/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701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>
                <a:latin typeface="Helvetica Neue"/>
                <a:ea typeface="Helvetica Neue"/>
                <a:cs typeface="Helvetica Neue"/>
                <a:sym typeface="Helvetica Neue"/>
              </a:rPr>
              <a:t>Fixed Wing UAV Prototype </a:t>
            </a:r>
          </a:p>
        </p:txBody>
      </p:sp>
      <p:sp>
        <p:nvSpPr>
          <p:cNvPr id="190" name="Shape 190"/>
          <p:cNvSpPr/>
          <p:nvPr/>
        </p:nvSpPr>
        <p:spPr>
          <a:xfrm>
            <a:off x="4398962" y="5518150"/>
            <a:ext cx="650861" cy="1181088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1" name="Shape 191"/>
          <p:cNvSpPr/>
          <p:nvPr/>
        </p:nvSpPr>
        <p:spPr>
          <a:xfrm>
            <a:off x="7712075" y="5635625"/>
            <a:ext cx="1127142" cy="946133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2" name="Shape 192"/>
          <p:cNvSpPr/>
          <p:nvPr/>
        </p:nvSpPr>
        <p:spPr>
          <a:xfrm>
            <a:off x="315912" y="5540375"/>
            <a:ext cx="1158894" cy="1135079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3" name="Shape 193"/>
          <p:cNvSpPr txBox="1"/>
          <p:nvPr/>
        </p:nvSpPr>
        <p:spPr>
          <a:xfrm>
            <a:off x="4563242" y="4885873"/>
            <a:ext cx="3976199" cy="338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0" i="1" u="none" strike="noStrike" cap="none" baseline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4" name="Shape 194"/>
          <p:cNvSpPr txBox="1"/>
          <p:nvPr/>
        </p:nvSpPr>
        <p:spPr>
          <a:xfrm>
            <a:off x="628650" y="1462975"/>
            <a:ext cx="3664200" cy="3575099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 sz="1800">
                <a:solidFill>
                  <a:schemeClr val="dk1"/>
                </a:solidFill>
              </a:rPr>
              <a:t>Motivation: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1800">
                <a:solidFill>
                  <a:schemeClr val="dk1"/>
                </a:solidFill>
              </a:rPr>
              <a:t>	Needed an aircraft capable of carrying heavy payloads and longer flight.</a:t>
            </a:r>
          </a:p>
          <a:p>
            <a:pPr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</a:endParaRPr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1800">
                <a:solidFill>
                  <a:schemeClr val="dk1"/>
                </a:solidFill>
              </a:rPr>
              <a:t>Proof of Concept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sz="1800">
                <a:solidFill>
                  <a:schemeClr val="dk1"/>
                </a:solidFill>
              </a:rPr>
              <a:t>Trainer (something to crash)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sz="1800">
                <a:solidFill>
                  <a:schemeClr val="dk1"/>
                </a:solidFill>
              </a:rPr>
              <a:t>A Physical Model</a:t>
            </a:r>
          </a:p>
          <a:p>
            <a:pPr marL="914400" lvl="1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○"/>
            </a:pPr>
            <a:r>
              <a:rPr lang="en-US" sz="1800">
                <a:solidFill>
                  <a:schemeClr val="dk1"/>
                </a:solidFill>
              </a:rPr>
              <a:t>To test electronics and hardware</a:t>
            </a:r>
          </a:p>
          <a:p>
            <a:pPr lvl="0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</a:endParaRPr>
          </a:p>
          <a:p>
            <a:pPr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</a:endParaRPr>
          </a:p>
          <a:p>
            <a:pPr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</a:endParaRPr>
          </a:p>
        </p:txBody>
      </p:sp>
      <p:pic>
        <p:nvPicPr>
          <p:cNvPr id="195" name="Shape 19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92876" y="1758762"/>
            <a:ext cx="4246574" cy="318493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Shape 196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699" cy="524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4</a:t>
            </a:fld>
            <a:endParaRPr lang="en-US"/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Shape 2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199" y="575032"/>
            <a:ext cx="8229601" cy="6359244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Shape 202"/>
          <p:cNvSpPr/>
          <p:nvPr/>
        </p:nvSpPr>
        <p:spPr>
          <a:xfrm>
            <a:off x="457200" y="-304800"/>
            <a:ext cx="8229599" cy="1562112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lIns="88900" tIns="88900" rIns="88900" bIns="889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>
                <a:latin typeface="Helvetica Neue"/>
                <a:ea typeface="Helvetica Neue"/>
                <a:cs typeface="Helvetica Neue"/>
                <a:sym typeface="Helvetica Neue"/>
              </a:rPr>
              <a:t>Quad vs Airplane</a:t>
            </a:r>
          </a:p>
        </p:txBody>
      </p:sp>
      <p:sp>
        <p:nvSpPr>
          <p:cNvPr id="203" name="Shape 203"/>
          <p:cNvSpPr/>
          <p:nvPr/>
        </p:nvSpPr>
        <p:spPr>
          <a:xfrm>
            <a:off x="4398962" y="5518150"/>
            <a:ext cx="650861" cy="1181088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4" name="Shape 204"/>
          <p:cNvSpPr/>
          <p:nvPr/>
        </p:nvSpPr>
        <p:spPr>
          <a:xfrm>
            <a:off x="7712075" y="5635625"/>
            <a:ext cx="1127142" cy="946133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5" name="Shape 205"/>
          <p:cNvSpPr/>
          <p:nvPr/>
        </p:nvSpPr>
        <p:spPr>
          <a:xfrm>
            <a:off x="315912" y="5540375"/>
            <a:ext cx="1158894" cy="1135079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6" name="Shape 206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699" cy="524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5</a:t>
            </a:fld>
            <a:endParaRPr lang="en-US"/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923999"/>
          </a:xfrm>
          <a:prstGeom prst="rect">
            <a:avLst/>
          </a:prstGeom>
          <a:noFill/>
          <a:ln>
            <a:noFill/>
          </a:ln>
        </p:spPr>
        <p:txBody>
          <a:bodyPr lIns="88900" tIns="88900" rIns="88900" bIns="88900" anchor="b" anchorCtr="0">
            <a:noAutofit/>
          </a:bodyPr>
          <a:lstStyle/>
          <a:p>
            <a:pPr marL="22860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>
                <a:latin typeface="Helvetica Neue"/>
                <a:ea typeface="Helvetica Neue"/>
                <a:cs typeface="Helvetica Neue"/>
                <a:sym typeface="Helvetica Neue"/>
              </a:rPr>
              <a:t>Hardware</a:t>
            </a:r>
          </a:p>
        </p:txBody>
      </p:sp>
      <p:sp>
        <p:nvSpPr>
          <p:cNvPr id="212" name="Shape 212"/>
          <p:cNvSpPr/>
          <p:nvPr/>
        </p:nvSpPr>
        <p:spPr>
          <a:xfrm>
            <a:off x="4398962" y="5518150"/>
            <a:ext cx="650861" cy="1181088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3" name="Shape 213"/>
          <p:cNvSpPr/>
          <p:nvPr/>
        </p:nvSpPr>
        <p:spPr>
          <a:xfrm>
            <a:off x="7712075" y="5635625"/>
            <a:ext cx="1127142" cy="946133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4" name="Shape 214"/>
          <p:cNvSpPr/>
          <p:nvPr/>
        </p:nvSpPr>
        <p:spPr>
          <a:xfrm>
            <a:off x="315912" y="5540375"/>
            <a:ext cx="1158894" cy="1135079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15" name="Shape 2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5400000">
            <a:off x="4545911" y="1686312"/>
            <a:ext cx="4297026" cy="322275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Shape 216"/>
          <p:cNvSpPr txBox="1"/>
          <p:nvPr/>
        </p:nvSpPr>
        <p:spPr>
          <a:xfrm>
            <a:off x="792300" y="1149175"/>
            <a:ext cx="4728299" cy="436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1800"/>
              <a:t>Autopilot: 3DR Pixhawk</a:t>
            </a:r>
          </a:p>
          <a:p>
            <a:pPr marL="1371600" lvl="2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■"/>
            </a:pPr>
            <a:r>
              <a:rPr lang="en-US" sz="1800"/>
              <a:t>Barometer, IMU</a:t>
            </a:r>
          </a:p>
          <a:p>
            <a:pPr marL="1371600" lvl="2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■"/>
            </a:pPr>
            <a:r>
              <a:rPr lang="en-US" sz="1800"/>
              <a:t>Arduino based processing</a:t>
            </a:r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1800">
                <a:solidFill>
                  <a:schemeClr val="dk1"/>
                </a:solidFill>
              </a:rPr>
              <a:t>GPS/Compass</a:t>
            </a:r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1800"/>
              <a:t>RC: RangeLink LRS </a:t>
            </a:r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1800"/>
              <a:t>5.8ghz video transmitter</a:t>
            </a:r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1800"/>
              <a:t>Video OSD (Data Overlay)</a:t>
            </a:r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1800"/>
              <a:t>GoPro</a:t>
            </a:r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1800"/>
              <a:t>Wireless telemetry</a:t>
            </a:r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1800"/>
              <a:t>LC filter</a:t>
            </a:r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1800"/>
              <a:t>5v/3A regulator</a:t>
            </a:r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1800"/>
              <a:t>30A ESC (motor controller)</a:t>
            </a:r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1800"/>
              <a:t>1200kv electric motor</a:t>
            </a:r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1800"/>
              <a:t>6.4aH battery</a:t>
            </a:r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1800"/>
              <a:t>4x 9g servos</a:t>
            </a:r>
          </a:p>
        </p:txBody>
      </p:sp>
      <p:sp>
        <p:nvSpPr>
          <p:cNvPr id="217" name="Shape 217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699" cy="524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6</a:t>
            </a:fld>
            <a:endParaRPr lang="en-US"/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/>
          <p:nvPr/>
        </p:nvSpPr>
        <p:spPr>
          <a:xfrm>
            <a:off x="4441983" y="1026695"/>
            <a:ext cx="8229599" cy="1562112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lIns="88900" tIns="88900" rIns="88900" bIns="889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 dirty="0">
                <a:latin typeface="Helvetica Neue"/>
                <a:ea typeface="Helvetica Neue"/>
                <a:cs typeface="Helvetica Neue"/>
                <a:sym typeface="Helvetica Neue"/>
              </a:rPr>
              <a:t>Potential Uses</a:t>
            </a:r>
          </a:p>
        </p:txBody>
      </p:sp>
      <p:sp>
        <p:nvSpPr>
          <p:cNvPr id="223" name="Shape 223"/>
          <p:cNvSpPr/>
          <p:nvPr/>
        </p:nvSpPr>
        <p:spPr>
          <a:xfrm>
            <a:off x="4398962" y="5518150"/>
            <a:ext cx="650861" cy="1181088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4" name="Shape 224"/>
          <p:cNvSpPr/>
          <p:nvPr/>
        </p:nvSpPr>
        <p:spPr>
          <a:xfrm>
            <a:off x="7712064" y="5653125"/>
            <a:ext cx="1127142" cy="946133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5" name="Shape 225"/>
          <p:cNvSpPr/>
          <p:nvPr/>
        </p:nvSpPr>
        <p:spPr>
          <a:xfrm>
            <a:off x="315912" y="5540375"/>
            <a:ext cx="1158894" cy="1135079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6" name="Shape 226"/>
          <p:cNvSpPr txBox="1"/>
          <p:nvPr/>
        </p:nvSpPr>
        <p:spPr>
          <a:xfrm>
            <a:off x="741350" y="1484975"/>
            <a:ext cx="6103800" cy="3805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2400"/>
              <a:t>Mapping</a:t>
            </a:r>
          </a:p>
          <a:p>
            <a:pPr marL="914400" lvl="1" indent="-3810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○"/>
            </a:pPr>
            <a:r>
              <a:rPr lang="en-US" sz="2400"/>
              <a:t>Agriculture</a:t>
            </a:r>
          </a:p>
          <a:p>
            <a:pPr marL="914400" lvl="1" indent="-3810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○"/>
            </a:pPr>
            <a:r>
              <a:rPr lang="en-US" sz="2400"/>
              <a:t>Construction</a:t>
            </a:r>
          </a:p>
          <a:p>
            <a:pPr marL="914400" lvl="1" indent="-3810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○"/>
            </a:pPr>
            <a:r>
              <a:rPr lang="en-US" sz="2400"/>
              <a:t>Resource Management</a:t>
            </a:r>
          </a:p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2400"/>
              <a:t>Emergency Response</a:t>
            </a:r>
          </a:p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2400"/>
              <a:t>Science/Education</a:t>
            </a:r>
          </a:p>
          <a:p>
            <a:pPr marL="914400" lvl="1" indent="-3810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○"/>
            </a:pPr>
            <a:r>
              <a:rPr lang="en-US" sz="2400"/>
              <a:t>Data collection</a:t>
            </a:r>
          </a:p>
          <a:p>
            <a:pPr marL="457200" lvl="0" indent="0" rtl="0">
              <a:spcBef>
                <a:spcPts val="0"/>
              </a:spcBef>
              <a:buNone/>
            </a:pPr>
            <a:endParaRPr sz="2400"/>
          </a:p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2400"/>
              <a:t>Enjoyment</a:t>
            </a:r>
          </a:p>
        </p:txBody>
      </p:sp>
      <p:sp>
        <p:nvSpPr>
          <p:cNvPr id="227" name="Shape 227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699" cy="524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7</a:t>
            </a:fld>
            <a:endParaRPr lang="en-US"/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Shape 2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5925" y="274874"/>
            <a:ext cx="4756276" cy="2694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Shape 2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12925" y="442425"/>
            <a:ext cx="2877800" cy="287780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Shape 234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699" cy="524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8</a:t>
            </a:fld>
            <a:endParaRPr lang="en-US"/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Shape 2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58125" y="1083475"/>
            <a:ext cx="3947666" cy="2960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Shape 2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4650" y="1124499"/>
            <a:ext cx="3451600" cy="296075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Shape 241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923999"/>
          </a:xfrm>
          <a:prstGeom prst="rect">
            <a:avLst/>
          </a:prstGeom>
          <a:noFill/>
          <a:ln>
            <a:noFill/>
          </a:ln>
        </p:spPr>
        <p:txBody>
          <a:bodyPr lIns="88900" tIns="88900" rIns="88900" bIns="88900" anchor="b" anchorCtr="0">
            <a:noAutofit/>
          </a:bodyPr>
          <a:lstStyle/>
          <a:p>
            <a:pPr marL="22860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>
                <a:latin typeface="Helvetica Neue"/>
                <a:ea typeface="Helvetica Neue"/>
                <a:cs typeface="Helvetica Neue"/>
                <a:sym typeface="Helvetica Neue"/>
              </a:rPr>
              <a:t>NDVI Examples</a:t>
            </a:r>
          </a:p>
        </p:txBody>
      </p:sp>
      <p:pic>
        <p:nvPicPr>
          <p:cNvPr id="242" name="Shape 2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69975" y="4051050"/>
            <a:ext cx="7171350" cy="2338974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Shape 243"/>
          <p:cNvSpPr txBox="1">
            <a:spLocks noGrp="1"/>
          </p:cNvSpPr>
          <p:nvPr>
            <p:ph type="sldNum" idx="12"/>
          </p:nvPr>
        </p:nvSpPr>
        <p:spPr>
          <a:xfrm>
            <a:off x="8556783" y="6333134"/>
            <a:ext cx="548699" cy="524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9</a:t>
            </a:fld>
            <a:endParaRPr lang="en-US"/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1_Office Them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A81BA"/>
      </a:accent1>
      <a:accent2>
        <a:srgbClr val="D89F39"/>
      </a:accent2>
      <a:accent3>
        <a:srgbClr val="FFFFFF"/>
      </a:accent3>
      <a:accent4>
        <a:srgbClr val="000000"/>
      </a:accent4>
      <a:accent5>
        <a:srgbClr val="AEC1D9"/>
      </a:accent5>
      <a:accent6>
        <a:srgbClr val="C49033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A81BA"/>
      </a:accent1>
      <a:accent2>
        <a:srgbClr val="D89F39"/>
      </a:accent2>
      <a:accent3>
        <a:srgbClr val="FFFFFF"/>
      </a:accent3>
      <a:accent4>
        <a:srgbClr val="000000"/>
      </a:accent4>
      <a:accent5>
        <a:srgbClr val="AEC1D9"/>
      </a:accent5>
      <a:accent6>
        <a:srgbClr val="C49033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A81BA"/>
      </a:accent1>
      <a:accent2>
        <a:srgbClr val="D89F39"/>
      </a:accent2>
      <a:accent3>
        <a:srgbClr val="FFFFFF"/>
      </a:accent3>
      <a:accent4>
        <a:srgbClr val="000000"/>
      </a:accent4>
      <a:accent5>
        <a:srgbClr val="AEC1D9"/>
      </a:accent5>
      <a:accent6>
        <a:srgbClr val="C49033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156</Words>
  <Application>Microsoft Office PowerPoint</Application>
  <PresentationFormat>On-screen Show (4:3)</PresentationFormat>
  <Paragraphs>101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Helvetica Neue</vt:lpstr>
      <vt:lpstr>1_Office Theme</vt:lpstr>
      <vt:lpstr>Office Theme</vt:lpstr>
      <vt:lpstr>2_Office Theme</vt:lpstr>
      <vt:lpstr>NASA Symposium 2015</vt:lpstr>
      <vt:lpstr>Our Projects</vt:lpstr>
      <vt:lpstr>PowerPoint Presentation</vt:lpstr>
      <vt:lpstr>Fixed Wing UAV Prototype </vt:lpstr>
      <vt:lpstr>PowerPoint Presentation</vt:lpstr>
      <vt:lpstr>Hardware</vt:lpstr>
      <vt:lpstr>PowerPoint Presentation</vt:lpstr>
      <vt:lpstr>PowerPoint Presentation</vt:lpstr>
      <vt:lpstr>NDVI Examples</vt:lpstr>
      <vt:lpstr>PowerPoint Presentation</vt:lpstr>
      <vt:lpstr>PowerPoint Presentation</vt:lpstr>
      <vt:lpstr>Acknowledgements</vt:lpstr>
      <vt:lpstr>Picture Credits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NASA Symposium 2015</dc:title>
  <dc:creator>mike</dc:creator>
  <cp:lastModifiedBy>mike</cp:lastModifiedBy>
  <cp:revision>1</cp:revision>
  <dcterms:modified xsi:type="dcterms:W3CDTF">2015-04-08T13:25:15Z</dcterms:modified>
</cp:coreProperties>
</file>